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5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4" r:id="rId12"/>
    <p:sldId id="269" r:id="rId13"/>
    <p:sldId id="270" r:id="rId14"/>
    <p:sldId id="271" r:id="rId15"/>
    <p:sldId id="272" r:id="rId16"/>
    <p:sldId id="273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8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291" autoAdjust="0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66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1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5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84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2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4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37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731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2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30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FCDE4-6081-554F-BD64-0B77327E574E}" type="datetimeFigureOut">
              <a:rPr lang="en-RU" smtClean="0"/>
              <a:t>03.05.2024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84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A3DF-EA3B-5C44-B490-2B9B4653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7686341" cy="2541431"/>
          </a:xfrm>
        </p:spPr>
        <p:txBody>
          <a:bodyPr>
            <a:normAutofit fontScale="90000"/>
          </a:bodyPr>
          <a:lstStyle/>
          <a:p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приложения социальная сеть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rustogram</a:t>
            </a:r>
            <a:endParaRPr lang="en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3842B-C52A-344E-AFB7-791D7A450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1455" y="3685722"/>
            <a:ext cx="3617075" cy="2369980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                Выполнил:</a:t>
            </a:r>
            <a:endParaRPr lang="en-US" dirty="0"/>
          </a:p>
          <a:p>
            <a:pPr algn="r"/>
            <a:r>
              <a:rPr lang="ru-RU" dirty="0"/>
              <a:t>Студент группы 2994 </a:t>
            </a:r>
            <a:r>
              <a:rPr lang="en-US" dirty="0"/>
              <a:t>В.</a:t>
            </a:r>
            <a:r>
              <a:rPr lang="ru-RU" dirty="0"/>
              <a:t>В</a:t>
            </a:r>
            <a:r>
              <a:rPr lang="en-US" dirty="0"/>
              <a:t>.</a:t>
            </a:r>
            <a:r>
              <a:rPr lang="ru-RU" dirty="0"/>
              <a:t> Левин</a:t>
            </a:r>
          </a:p>
          <a:p>
            <a:pPr algn="r"/>
            <a:r>
              <a:rPr lang="ru-RU" dirty="0"/>
              <a:t>          Руководитель</a:t>
            </a:r>
            <a:r>
              <a:rPr lang="en-US" dirty="0"/>
              <a:t>:</a:t>
            </a:r>
          </a:p>
          <a:p>
            <a:pPr algn="r"/>
            <a:r>
              <a:rPr lang="ru-RU" dirty="0"/>
              <a:t>                 В</a:t>
            </a:r>
            <a:r>
              <a:rPr lang="en-US" dirty="0"/>
              <a:t>. </a:t>
            </a:r>
            <a:r>
              <a:rPr lang="ru-RU" dirty="0"/>
              <a:t>Р.</a:t>
            </a:r>
            <a:r>
              <a:rPr lang="en-US" dirty="0"/>
              <a:t> </a:t>
            </a:r>
            <a:r>
              <a:rPr lang="ru-RU" dirty="0"/>
              <a:t>ильин</a:t>
            </a:r>
            <a:endParaRPr lang="en-US" dirty="0"/>
          </a:p>
          <a:p>
            <a:pPr algn="r"/>
            <a:r>
              <a:rPr lang="en-US" dirty="0"/>
              <a:t>	</a:t>
            </a:r>
            <a:endParaRPr lang="en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F9A870-7A5B-4479-A40B-299F12B9336A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61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F4747C-E983-4958-84F6-A5067FDE4542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316D9-0DB1-DF42-8F3D-C201D21C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функционала</a:t>
            </a:r>
            <a:endParaRPr lang="en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9ACEA3-12F5-5847-8463-99F55DA2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35" y="2565400"/>
            <a:ext cx="5651537" cy="30860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299F5-649D-7145-9D8B-D06CC0CA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55" y="1912331"/>
            <a:ext cx="3520684" cy="48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5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CF884A-CA42-4DF7-B758-DC8FB9149E90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07216-4503-CC46-B298-B35B8FD1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ПРИЛОЖЕНИЯ</a:t>
            </a:r>
            <a:endParaRPr lang="en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B1238E-EA40-EF43-ACBA-75617439A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861" y="1997354"/>
            <a:ext cx="4332339" cy="473849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7E9AD-A277-A840-9C36-7B7AE403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00" y="1997355"/>
            <a:ext cx="5504400" cy="47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5CFC36-3A34-4526-AAD8-2FAD37BFD451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C737E-10FB-BC4A-BB86-06D42D154AB2}"/>
              </a:ext>
            </a:extLst>
          </p:cNvPr>
          <p:cNvSpPr/>
          <p:nvPr/>
        </p:nvSpPr>
        <p:spPr>
          <a:xfrm>
            <a:off x="3019027" y="2019300"/>
            <a:ext cx="6086873" cy="48387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DCD8D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74DA9-D5B7-F146-9AED-C1B41DE3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B29EE-0E55-DC44-8356-5C6A9978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56" y="2019300"/>
            <a:ext cx="508444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5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D08C8CB-740D-4F88-B0B1-D930AC12A559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618502-B8D4-441D-9CD1-380361725026}"/>
              </a:ext>
            </a:extLst>
          </p:cNvPr>
          <p:cNvSpPr/>
          <p:nvPr/>
        </p:nvSpPr>
        <p:spPr>
          <a:xfrm>
            <a:off x="2489200" y="2044254"/>
            <a:ext cx="7652723" cy="468674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DCD8D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D7539-5B24-654D-ABC8-542FAC93D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09" y="1377167"/>
            <a:ext cx="7777414" cy="5747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5E419-9C9E-2B40-8B61-9E94E1C3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IDEF0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9559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F5889A-82F4-491A-AC5D-C225A4D1017D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B1ADA29-9DD4-489E-B7E4-81187E1254E0}"/>
              </a:ext>
            </a:extLst>
          </p:cNvPr>
          <p:cNvSpPr/>
          <p:nvPr/>
        </p:nvSpPr>
        <p:spPr>
          <a:xfrm>
            <a:off x="2472927" y="1955800"/>
            <a:ext cx="7242573" cy="481085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DCD8D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54420-029F-CA4F-93F2-AFBA3AB9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IDEF1x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BB1F0-5079-C74A-8E22-FF1444A3E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8" y="1881599"/>
            <a:ext cx="6120130" cy="48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04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74D1-9198-7E41-919C-18F36934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652A4-BD26-E247-BB3D-9E9103C0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63" y="2551285"/>
            <a:ext cx="6061158" cy="2597639"/>
          </a:xfrm>
        </p:spPr>
      </p:pic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0711D1E4-A715-0049-91F1-A56DE4C19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27" y="2040990"/>
            <a:ext cx="4714240" cy="361823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8EA5F9B-5689-4383-8142-8C1B369E77FA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12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4860-216C-7247-99DF-E7F93533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ЗАключение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D22CB-F8E0-3642-8CF5-229A0C7CC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31" y="2015732"/>
            <a:ext cx="10327337" cy="4037749"/>
          </a:xfrm>
        </p:spPr>
        <p:txBody>
          <a:bodyPr>
            <a:normAutofit fontScale="70000" lnSpcReduction="20000"/>
          </a:bodyPr>
          <a:lstStyle/>
          <a:p>
            <a:pPr indent="450215" algn="just">
              <a:lnSpc>
                <a:spcPct val="150000"/>
              </a:lnSpc>
            </a:pP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Результатом курсовой работы стала разработка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социальной сети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кото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рая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позволяет поддерживать связь с людьми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миром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как на расстоянии, так и удаленно.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Социальная сеть 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позволяет пользователям общаться текстовыми сообщениями, редактировать и удалять их, так же находить людей через поле поиск, в последствии создавать с ними чат (диалог), удалять пользователей из списка чатов, а также редактировать собственный профиль, имя пользователя и картинку пользователя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 так же смотреть посты, истории, короткие видео, профили других пользователей, редактировать и создавать собственные посты, истории, короткие видео. </a:t>
            </a:r>
            <a:endParaRPr lang="en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 выполнена с точки зрения функционала серверной и пользовательской части, но дизайн до конца не перенесён в приложение,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 также не до конца сделаны 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хештеги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постов, </a:t>
            </a:r>
            <a:r>
              <a:rPr lang="en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дальнейшем дизайн сайта будет улучшаться, а также дополняться новым функционалом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 учётом критики экспертов.</a:t>
            </a:r>
            <a:endParaRPr lang="en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A7EF39-CD35-443B-A36B-2E3FEE893B35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85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A3DF-EA3B-5C44-B490-2B9B4653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491521" cy="2541431"/>
          </a:xfrm>
        </p:spPr>
        <p:txBody>
          <a:bodyPr>
            <a:normAutofit/>
          </a:bodyPr>
          <a:lstStyle/>
          <a:p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F9A870-7A5B-4479-A40B-299F12B9336A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5F7C3-9874-3144-B4C5-33F4095F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86" y="2106767"/>
            <a:ext cx="4702629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0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D4A8-24D4-3442-AC29-B30DE026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B7AA7-924D-A546-81B4-6E214CDB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оздание привлекательного и интуитивно понятного пользовательского интерфейса, который будет обеспечивать удобство и эффективность использования приложения,</a:t>
            </a:r>
            <a:endParaRPr lang="en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мплементация функциональности обмена сообщениями, позволяющей пользователям обмениваться текстовыми сообщениями.</a:t>
            </a: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Имплементация функциональности создания постов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Имплементация функциональности создания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шортсов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"/>
            </a:pPr>
            <a:endParaRPr lang="en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45A0C8-28CA-4102-86E7-74ABF27FA41A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94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84BDA1-2FBF-4BAD-B58D-D1EBDB2BE6BC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4572D-4151-9B40-A8C5-C4BE1FA7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</a:t>
            </a:r>
            <a:endParaRPr lang="en-RU" dirty="0"/>
          </a:p>
        </p:txBody>
      </p:sp>
      <p:pic>
        <p:nvPicPr>
          <p:cNvPr id="3" name="ca10203d-220a-4d93-b54d-2299903f3072" descr="ca10203d-220a-4d93-b54d-2299903f3072">
            <a:hlinkClick r:id="" action="ppaction://media"/>
            <a:extLst>
              <a:ext uri="{FF2B5EF4-FFF2-40B4-BE49-F238E27FC236}">
                <a16:creationId xmlns:a16="http://schemas.microsoft.com/office/drawing/2014/main" id="{C60175F9-EC9F-6F48-9F9E-D5A458BE02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5889" y="2192657"/>
            <a:ext cx="7940221" cy="40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5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5A186E-462F-4AC3-A985-732FDF018B37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5C043-C086-1447-BA7E-586B2F83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 средства</a:t>
            </a:r>
            <a:endParaRPr lang="en-RU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A99498-C9CF-4542-B36C-D1A681B81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307955"/>
            <a:ext cx="3449638" cy="34496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2CEF-F652-3441-9477-F998152F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85" y="2307955"/>
            <a:ext cx="1565910" cy="1565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20194-96B9-BB47-976D-DBEA1A8C7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940" y="4148481"/>
            <a:ext cx="3009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B7A7-25A7-8642-9D08-8FFB906F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разметки</a:t>
            </a:r>
            <a:endParaRPr lang="en-RU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C399372-62FC-A843-BA3E-68C3CD218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181" y="2338840"/>
            <a:ext cx="3449638" cy="3449638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C1E786-940C-43A4-9A59-5341A16C2F15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86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F28C-5582-9F4E-B147-36EA97D8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  <a:endParaRPr lang="en-RU" dirty="0"/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D0CEBA47-1BD1-FA4B-96F8-59F36CCD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9" y="2403948"/>
            <a:ext cx="5581918" cy="3143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9EB4B-6E9A-384A-AED5-15218DCA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0" y="1853754"/>
            <a:ext cx="3768090" cy="3768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1BD05-E73C-E240-A34C-E60FAF76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4276363"/>
            <a:ext cx="1821180" cy="182118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4C2ECD9-2B42-4DE6-B702-94D30A57C6A1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71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0E3A-79B6-CD4C-ACEF-7FE2882E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фреймворки</a:t>
            </a:r>
            <a:endParaRPr lang="en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1D0E89-8DB0-BF4B-ADAE-D47AEDF58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3216" y="3606465"/>
            <a:ext cx="3808709" cy="46923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709477-9A66-6249-BAD7-29AB8F8A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421" y="2538062"/>
            <a:ext cx="2862687" cy="295976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D0747E-E17D-41A6-BF7E-84D31F636A8B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45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02CE-DD23-5241-ABE0-ED22F386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624DF-D068-5B42-B070-18FF0049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39" y="2331720"/>
            <a:ext cx="3143250" cy="314325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1A8D7F-2748-42BA-9A1D-A4F8D985AF36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09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F953B15-8DD5-4B68-B76B-E4E057C24FF2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1FF92-4141-4D40-AAE0-5EBE52BB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функционала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A9EA3-C863-5A48-9754-64AC0056A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20" y="2737973"/>
            <a:ext cx="5658548" cy="2880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D5D32-561E-524C-B88A-8B58B5CB9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877" y="1637034"/>
            <a:ext cx="3498544" cy="54011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F0E2D1-65F5-E84D-9015-2EA5FBBF6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8097050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{51D13DAB-0E96-1649-A71F-942AFF5BB121}tf10001119_mac</Template>
  <TotalTime>93</TotalTime>
  <Words>240</Words>
  <Application>Microsoft Macintosh PowerPoint</Application>
  <PresentationFormat>Widescreen</PresentationFormat>
  <Paragraphs>28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Symbol</vt:lpstr>
      <vt:lpstr>Times New Roman</vt:lpstr>
      <vt:lpstr>Gallery</vt:lpstr>
      <vt:lpstr>Разработка приложения социальная сеть rustogram</vt:lpstr>
      <vt:lpstr>Постановка задачи</vt:lpstr>
      <vt:lpstr>Результат работы</vt:lpstr>
      <vt:lpstr>Инструментальные средства</vt:lpstr>
      <vt:lpstr>Язык разметки</vt:lpstr>
      <vt:lpstr>Языки программирования</vt:lpstr>
      <vt:lpstr>фреймворки</vt:lpstr>
      <vt:lpstr>Библиотеки</vt:lpstr>
      <vt:lpstr>Разработка функционала</vt:lpstr>
      <vt:lpstr>Разработка функционала</vt:lpstr>
      <vt:lpstr>ФУНКЦИИ ПРИЛОЖЕНИЯ</vt:lpstr>
      <vt:lpstr>Диаграмма классов</vt:lpstr>
      <vt:lpstr>IDEF0</vt:lpstr>
      <vt:lpstr>IDEF1x</vt:lpstr>
      <vt:lpstr>Тестирование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приложения социальная сеть rustogram</dc:title>
  <dc:creator>vlad levin</dc:creator>
  <cp:lastModifiedBy>vlad levin</cp:lastModifiedBy>
  <cp:revision>7</cp:revision>
  <dcterms:created xsi:type="dcterms:W3CDTF">2024-04-27T08:42:00Z</dcterms:created>
  <dcterms:modified xsi:type="dcterms:W3CDTF">2024-05-03T10:09:30Z</dcterms:modified>
</cp:coreProperties>
</file>